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68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11A-2EB8-D5C3-5CAE-7397F171D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133BE-EF04-B80A-ADCE-8EED6A164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5E4FD-986B-132A-9020-4E1D0700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F68AA-79A7-9A79-675C-191ABE7D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B53C-4180-EAE9-9999-87FBCA8F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7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C0EB-2DF6-6E55-F62F-EA4787A8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76B16-9DD6-DE75-92D4-F97FB42EA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6E25E-1263-FDE5-49E2-386E6F75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EE01C-F476-EB94-071A-302B770E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5FE53-B3CF-BA24-5B9D-C63792BF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4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9285BE-1079-4209-3BF7-358450117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5A5A4-3990-2FC6-2C63-2D1AB9B78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D84D-2F34-1280-0E8C-FA0203E93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42A01-DA71-479F-5981-DEEBCFF6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6A787-CEC3-7712-B917-47C95BC0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4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4A31-ED4C-C308-F5EC-8A327980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32A46-0517-7144-5101-77607CD4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E5BE-8AFF-AD61-0A33-5F2BFFC0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E57E7-451A-37DE-763B-E1F55EE5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A3F74-B12E-B927-A84A-31D753BE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99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1B41B-74B0-8615-12CB-3E9A11BEE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B4E11-B02E-62AE-03A4-5BE4D75B0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D09BB-0F88-6E87-3CD7-096CDE8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8323-9082-4183-FD39-B0E6FEBF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31AF9-BFEA-21CB-F3D8-E31F75E1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3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D977-52C6-CD5D-813E-02FAB482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D5148-7A87-FEFF-7A9D-E66360F518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5B781-0150-A849-2670-577A161B2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25A20-CED7-856F-EBB1-3575A0F05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6C52A-69E3-2F8C-92DD-89B33078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5D4AB-7DC0-08E3-B6D0-773E0E73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7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6D32-D2A2-2C61-C094-E9DC2BAC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564B1-E821-8A49-4258-3F4A5EF67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7D5DC-5BC6-B344-C384-9937C5AD5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416CE-D9A2-7A47-404D-E39C787D8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46EBB-2125-AC6D-D05A-6162798A0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0CA227-E224-C05C-45B8-B6A38913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2343F9-4395-DEEA-77C8-40C0333A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8672CB-94E2-3620-0CA4-851152AF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A65A-24E6-A6B4-CA3C-D54AAE83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8319C-AFB8-B67A-8663-C09B8089E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2034F-223B-8A76-645D-EBA5AE71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A0E60-49F4-424B-5859-273A7784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1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07B70-1729-902D-8D98-88397AA95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69EB7-952F-EE9C-8A93-92AFBD79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DD3D5-D45D-3BC0-0C0B-5FEB260A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6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190F-E829-9556-FDC2-215D2D0D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9F1AA-C610-B266-9AD5-E0E01AAC4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D02A6-B9B8-FC87-8C3B-CCD7367D4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DE7CA-84F7-4559-BB9D-2CEF31EB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BAD41-38A7-C192-7738-5F2B9098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8B484-CD27-1642-B711-EE269F69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1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50E55-5577-0DDE-18D8-284123E5E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E32E5-F8E5-7DA9-9B92-2A8DBFAAC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C1BE0-EA02-B376-5124-2B9B476EB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493C4-3C12-9BD6-C0B9-93D19E9DC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9E420-6C07-6F05-EE40-F772494D7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ED2BD-78F2-CFAF-6C19-3F5CF52B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2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BCB7B-C700-4DDC-4E88-59E550DD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A5A2A-283B-D98B-9304-2946D2CBB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52510-8D1C-CEF3-8588-B40C2ADF3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7D5DC-DBEF-460D-8170-9C98692737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EDB76-3AD4-434D-8714-482733207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D5449-D6F5-E5C6-89FE-BC76AB9C1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A5E9C-B84C-4820-A3E2-3C5449D1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5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6F68-8FEA-7066-A726-F06D1CFED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0478"/>
            <a:ext cx="9144000" cy="967694"/>
          </a:xfrm>
        </p:spPr>
        <p:txBody>
          <a:bodyPr>
            <a:normAutofit/>
          </a:bodyPr>
          <a:lstStyle/>
          <a:p>
            <a:r>
              <a:rPr lang="en-US" dirty="0"/>
              <a:t>FINAL PROJECT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24E91-7626-3EFF-4AAB-1BA0CF9B3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94537"/>
            <a:ext cx="9144000" cy="792680"/>
          </a:xfrm>
        </p:spPr>
        <p:txBody>
          <a:bodyPr>
            <a:normAutofit/>
          </a:bodyPr>
          <a:lstStyle/>
          <a:p>
            <a:r>
              <a:rPr lang="en-US" sz="4800" dirty="0"/>
              <a:t>Whiteboard Platform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6DD798B-23E6-ED1B-2B49-C182B0C09DC0}"/>
              </a:ext>
            </a:extLst>
          </p:cNvPr>
          <p:cNvSpPr txBox="1">
            <a:spLocks/>
          </p:cNvSpPr>
          <p:nvPr/>
        </p:nvSpPr>
        <p:spPr>
          <a:xfrm>
            <a:off x="1524000" y="28835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Class: NT106.M21.ANTN</a:t>
            </a:r>
          </a:p>
          <a:p>
            <a:r>
              <a:rPr lang="en-US" sz="4800" dirty="0"/>
              <a:t>Subject: Basic Network Programming</a:t>
            </a:r>
          </a:p>
          <a:p>
            <a:r>
              <a:rPr lang="en-US" sz="4800" dirty="0"/>
              <a:t>Instructor: Ms. Do </a:t>
            </a:r>
            <a:r>
              <a:rPr lang="en-US" sz="4800" dirty="0" err="1"/>
              <a:t>Thi</a:t>
            </a:r>
            <a:r>
              <a:rPr lang="en-US" sz="4800" dirty="0"/>
              <a:t> Huong Lan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A43DB2-B9F8-4740-58FE-253654C9EC60}"/>
              </a:ext>
            </a:extLst>
          </p:cNvPr>
          <p:cNvSpPr txBox="1">
            <a:spLocks/>
          </p:cNvSpPr>
          <p:nvPr/>
        </p:nvSpPr>
        <p:spPr>
          <a:xfrm>
            <a:off x="3984171" y="4646427"/>
            <a:ext cx="6453673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800" b="1" dirty="0"/>
              <a:t>Team 7:</a:t>
            </a:r>
            <a:r>
              <a:rPr lang="en-US" sz="4800" dirty="0"/>
              <a:t> </a:t>
            </a:r>
          </a:p>
          <a:p>
            <a:pPr algn="r"/>
            <a:r>
              <a:rPr lang="en-US" sz="4800" dirty="0"/>
              <a:t>Vo Quang Minh - 20520248</a:t>
            </a:r>
          </a:p>
          <a:p>
            <a:pPr algn="r"/>
            <a:r>
              <a:rPr lang="en-US" sz="4800" dirty="0"/>
              <a:t>Nguyen Dang Nguyen – 20520256</a:t>
            </a:r>
          </a:p>
          <a:p>
            <a:pPr algn="r"/>
            <a:r>
              <a:rPr lang="en-US" sz="4800" dirty="0"/>
              <a:t>Tran Bao An - 20520377</a:t>
            </a:r>
          </a:p>
        </p:txBody>
      </p:sp>
    </p:spTree>
    <p:extLst>
      <p:ext uri="{BB962C8B-B14F-4D97-AF65-F5344CB8AC3E}">
        <p14:creationId xmlns:p14="http://schemas.microsoft.com/office/powerpoint/2010/main" val="4116517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EA419-5F59-5572-6E32-F8FA2EA40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96" y="1564368"/>
            <a:ext cx="10515600" cy="497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Socket logic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E8C77-F57D-6665-445D-92C1D7CF4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9"/>
          <a:stretch/>
        </p:blipFill>
        <p:spPr>
          <a:xfrm>
            <a:off x="716903" y="2062065"/>
            <a:ext cx="6051051" cy="2393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3FE381-5FD0-6BB4-828F-F537CBAD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03" y="3529051"/>
            <a:ext cx="5716555" cy="32310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B1A568F-BB3F-713E-A358-5D7F83B50E78}"/>
              </a:ext>
            </a:extLst>
          </p:cNvPr>
          <p:cNvSpPr txBox="1">
            <a:spLocks/>
          </p:cNvSpPr>
          <p:nvPr/>
        </p:nvSpPr>
        <p:spPr>
          <a:xfrm>
            <a:off x="838200" y="967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IMPLEMENTATION &amp; TESTING: CLIENT SIDE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052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E58C3D-9D97-ACC4-699D-BBBEAF69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50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IMPLEMENTATION &amp; TESTING: SERVER SIDE</a:t>
            </a:r>
          </a:p>
        </p:txBody>
      </p:sp>
    </p:spTree>
    <p:extLst>
      <p:ext uri="{BB962C8B-B14F-4D97-AF65-F5344CB8AC3E}">
        <p14:creationId xmlns:p14="http://schemas.microsoft.com/office/powerpoint/2010/main" val="90849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BD44-DFCE-31A8-7206-087A9CAA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202"/>
          </a:xfrm>
        </p:spPr>
        <p:txBody>
          <a:bodyPr/>
          <a:lstStyle/>
          <a:p>
            <a:r>
              <a:rPr lang="en-US" dirty="0"/>
              <a:t>USER INTERFACE: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680E0-2549-7EB5-BF3E-7ED9A11F4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"/>
          <a:stretch/>
        </p:blipFill>
        <p:spPr>
          <a:xfrm>
            <a:off x="2202023" y="1265102"/>
            <a:ext cx="7662245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7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BD44-DFCE-31A8-7206-087A9CAA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202"/>
          </a:xfrm>
        </p:spPr>
        <p:txBody>
          <a:bodyPr/>
          <a:lstStyle/>
          <a:p>
            <a:r>
              <a:rPr lang="en-US" dirty="0"/>
              <a:t>USER INTERFACE: SIGN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D1407-B010-8AD1-FE7E-5A5BB16A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67" y="986640"/>
            <a:ext cx="8081865" cy="55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BD44-DFCE-31A8-7206-087A9CAA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202"/>
          </a:xfrm>
        </p:spPr>
        <p:txBody>
          <a:bodyPr/>
          <a:lstStyle/>
          <a:p>
            <a:r>
              <a:rPr lang="en-US" dirty="0"/>
              <a:t>USER INTERFACE: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2D333-A5AC-3A98-6EEE-5E6E5B8A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61" y="1108509"/>
            <a:ext cx="7712048" cy="51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4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BD44-DFCE-31A8-7206-087A9CAA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202"/>
          </a:xfrm>
        </p:spPr>
        <p:txBody>
          <a:bodyPr/>
          <a:lstStyle/>
          <a:p>
            <a:r>
              <a:rPr lang="en-US" dirty="0"/>
              <a:t>USER INTERFACE: CREATE 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53C7B-39C8-49B7-A980-FBFAE918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20" y="1166328"/>
            <a:ext cx="8116159" cy="54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0566-985F-ECE4-6DA3-B240CECF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WORKSPACE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D9614-777D-BD60-30A2-ED0773332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" t="553"/>
          <a:stretch/>
        </p:blipFill>
        <p:spPr>
          <a:xfrm>
            <a:off x="1063690" y="1315616"/>
            <a:ext cx="10290110" cy="51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0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0566-985F-ECE4-6DA3-B240CECF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INTERFACE: MULTI CLIENT</a:t>
            </a:r>
          </a:p>
        </p:txBody>
      </p:sp>
    </p:spTree>
    <p:extLst>
      <p:ext uri="{BB962C8B-B14F-4D97-AF65-F5344CB8AC3E}">
        <p14:creationId xmlns:p14="http://schemas.microsoft.com/office/powerpoint/2010/main" val="3537046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C228-E6A4-A4E1-5C11-E77ED0DB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TESTING FEATURES</a:t>
            </a:r>
          </a:p>
        </p:txBody>
      </p:sp>
      <p:pic>
        <p:nvPicPr>
          <p:cNvPr id="4" name="demoLogic" descr="Shape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49A09B87-9531-769B-E4FC-581AAE4023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8670" y="1863801"/>
            <a:ext cx="7894659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8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4757-0A65-98C4-CCDB-CEE04576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99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7433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86AF-FB18-E547-2D86-DE22C512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EEE23-1EEF-D441-A340-B8C261ECD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General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Analysis and Design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Features and Technology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Implementation and Testing</a:t>
            </a:r>
          </a:p>
        </p:txBody>
      </p:sp>
    </p:spTree>
    <p:extLst>
      <p:ext uri="{BB962C8B-B14F-4D97-AF65-F5344CB8AC3E}">
        <p14:creationId xmlns:p14="http://schemas.microsoft.com/office/powerpoint/2010/main" val="287336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759E-0044-50AC-47D6-64927F49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F3839-E478-A3D5-6317-50B38F786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41295" cy="4351338"/>
          </a:xfrm>
        </p:spPr>
        <p:txBody>
          <a:bodyPr/>
          <a:lstStyle/>
          <a:p>
            <a:r>
              <a:rPr lang="en-US" dirty="0"/>
              <a:t>Goal: a platform that can help student and teacher communication easily</a:t>
            </a:r>
          </a:p>
          <a:p>
            <a:r>
              <a:rPr lang="en-US" dirty="0"/>
              <a:t>Knowledge: Socket programming, Graphic coding via C# and Python</a:t>
            </a:r>
          </a:p>
          <a:p>
            <a:r>
              <a:rPr lang="en-US" dirty="0"/>
              <a:t>Application: </a:t>
            </a:r>
          </a:p>
          <a:p>
            <a:pPr lvl="1"/>
            <a:r>
              <a:rPr lang="en-US" dirty="0"/>
              <a:t>Education: setup classrooms, teamwork space, online discussion</a:t>
            </a:r>
          </a:p>
          <a:p>
            <a:pPr lvl="1"/>
            <a:r>
              <a:rPr lang="en-US" dirty="0"/>
              <a:t>Company: meeting online, teamwork space, brain storming space</a:t>
            </a:r>
          </a:p>
          <a:p>
            <a:pPr lvl="1"/>
            <a:r>
              <a:rPr lang="en-US" dirty="0"/>
              <a:t>Hand out with friends: features to support organize drawing together game, chatting</a:t>
            </a:r>
          </a:p>
        </p:txBody>
      </p:sp>
    </p:spTree>
    <p:extLst>
      <p:ext uri="{BB962C8B-B14F-4D97-AF65-F5344CB8AC3E}">
        <p14:creationId xmlns:p14="http://schemas.microsoft.com/office/powerpoint/2010/main" val="1961137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F70F8-413F-2A78-0BA0-36FE9395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07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 AND DESIGN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734F8F4-2367-ABC4-60A8-1EF645B7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97" y="236111"/>
            <a:ext cx="7716952" cy="638577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5786BEA-3C70-9999-14DE-6B64BAB82CC1}"/>
              </a:ext>
            </a:extLst>
          </p:cNvPr>
          <p:cNvSpPr txBox="1">
            <a:spLocks/>
          </p:cNvSpPr>
          <p:nvPr/>
        </p:nvSpPr>
        <p:spPr>
          <a:xfrm>
            <a:off x="1282687" y="4893244"/>
            <a:ext cx="41943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Usecase</a:t>
            </a:r>
            <a:r>
              <a:rPr lang="en-US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56696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C3C0-1794-BA8E-4174-C0AAD61D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95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7948260-B61B-D8FB-967B-FB202C222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020"/>
            <a:ext cx="12042527" cy="55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4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876F-6B7F-4145-05F9-26CBF37F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5" y="1940768"/>
            <a:ext cx="2379306" cy="5679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LIST OF FEATURES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803B5F1-18D0-477C-65D5-4C4ECE243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826186"/>
              </p:ext>
            </p:extLst>
          </p:nvPr>
        </p:nvGraphicFramePr>
        <p:xfrm>
          <a:off x="3329991" y="243840"/>
          <a:ext cx="8185022" cy="637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7527">
                  <a:extLst>
                    <a:ext uri="{9D8B030D-6E8A-4147-A177-3AD203B41FA5}">
                      <a16:colId xmlns:a16="http://schemas.microsoft.com/office/drawing/2014/main" val="3137656045"/>
                    </a:ext>
                  </a:extLst>
                </a:gridCol>
                <a:gridCol w="3564294">
                  <a:extLst>
                    <a:ext uri="{9D8B030D-6E8A-4147-A177-3AD203B41FA5}">
                      <a16:colId xmlns:a16="http://schemas.microsoft.com/office/drawing/2014/main" val="1697021933"/>
                    </a:ext>
                  </a:extLst>
                </a:gridCol>
                <a:gridCol w="4013201">
                  <a:extLst>
                    <a:ext uri="{9D8B030D-6E8A-4147-A177-3AD203B41FA5}">
                      <a16:colId xmlns:a16="http://schemas.microsoft.com/office/drawing/2014/main" val="99083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Sub-Feature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558925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1911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Create account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03306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Store users' data to database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2540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Encrypt password to ensure security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01928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Drawing features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201299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Local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Choose color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25483845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Choose shape templates: Ellipse, Rectangle, Line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8622000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Write text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0348545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Resize line's size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02942195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Choose font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9991555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Resize text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4675665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Erase specific line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59520263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Erase whole sketch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450656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Save to file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8457879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 to see guide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7430091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Broadcast sketch to other members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3929394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Broadcast message to other members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7814179"/>
                  </a:ext>
                </a:extLst>
              </a:tr>
              <a:tr h="32188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Distinguish text message and bitmap message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5069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4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D738-5FBA-CB6B-EF1F-2E7FA56B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28"/>
            <a:ext cx="10515600" cy="829097"/>
          </a:xfrm>
        </p:spPr>
        <p:txBody>
          <a:bodyPr/>
          <a:lstStyle/>
          <a:p>
            <a:r>
              <a:rPr lang="en-US" dirty="0"/>
              <a:t>FEATURES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F70F-5A24-FA04-4851-289E1A6B5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5" y="10729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Technology</a:t>
            </a:r>
          </a:p>
          <a:p>
            <a:pPr marL="0" indent="0">
              <a:buNone/>
            </a:pPr>
            <a:r>
              <a:rPr lang="en-US" sz="1800" dirty="0"/>
              <a:t>Client: language: C# </a:t>
            </a:r>
            <a:r>
              <a:rPr lang="en-US" sz="1800" dirty="0" err="1"/>
              <a:t>Winform</a:t>
            </a:r>
            <a:r>
              <a:rPr lang="en-US" sz="1800" dirty="0"/>
              <a:t> (.NET Framework)</a:t>
            </a:r>
          </a:p>
          <a:p>
            <a:pPr marL="0" indent="0">
              <a:buNone/>
            </a:pPr>
            <a:r>
              <a:rPr lang="en-US" sz="1800" dirty="0"/>
              <a:t>Server: language: Python</a:t>
            </a:r>
          </a:p>
          <a:p>
            <a:pPr marL="0" indent="0">
              <a:buNone/>
            </a:pPr>
            <a:r>
              <a:rPr lang="en-US" sz="1800" b="1" dirty="0"/>
              <a:t>Details</a:t>
            </a:r>
          </a:p>
          <a:p>
            <a:r>
              <a:rPr lang="en-US" sz="1800" dirty="0"/>
              <a:t>Protocol: TCP</a:t>
            </a:r>
          </a:p>
          <a:p>
            <a:r>
              <a:rPr lang="en-US" sz="1800" dirty="0"/>
              <a:t>Library: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System.Drawing.Imaging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&amp;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System.Net.Sockets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/>
              <a:t>I/O: </a:t>
            </a:r>
          </a:p>
          <a:p>
            <a:pPr lvl="1"/>
            <a:r>
              <a:rPr lang="en-US" sz="1800" dirty="0"/>
              <a:t>network stream: text message, bitmap message</a:t>
            </a:r>
          </a:p>
          <a:p>
            <a:pPr lvl="1"/>
            <a:r>
              <a:rPr lang="en-US" sz="1800" dirty="0"/>
              <a:t>file stream: save sketch to file image</a:t>
            </a:r>
          </a:p>
          <a:p>
            <a:r>
              <a:rPr lang="en-US" sz="1800" dirty="0"/>
              <a:t>Cryptography: Encrypt password before sending to server: using SHA-256</a:t>
            </a:r>
          </a:p>
          <a:p>
            <a:r>
              <a:rPr lang="en-US" sz="1800" dirty="0"/>
              <a:t>Database: Excel: Connect to database to store users’ data and verify account</a:t>
            </a:r>
          </a:p>
          <a:p>
            <a:r>
              <a:rPr lang="en-US" sz="1800" dirty="0"/>
              <a:t>Using multi threading and asynchronous rendering to handle data (string and bitmap)</a:t>
            </a:r>
          </a:p>
          <a:p>
            <a:r>
              <a:rPr lang="en-US" sz="1800" dirty="0"/>
              <a:t>Multi Client: more than one client can join one room</a:t>
            </a:r>
          </a:p>
          <a:p>
            <a:r>
              <a:rPr lang="en-US" sz="1800" dirty="0"/>
              <a:t>Demo via LAN: later</a:t>
            </a:r>
          </a:p>
          <a:p>
            <a:r>
              <a:rPr lang="en-US" sz="1800" dirty="0"/>
              <a:t>Demo via Internet: later</a:t>
            </a:r>
          </a:p>
        </p:txBody>
      </p:sp>
    </p:spTree>
    <p:extLst>
      <p:ext uri="{BB962C8B-B14F-4D97-AF65-F5344CB8AC3E}">
        <p14:creationId xmlns:p14="http://schemas.microsoft.com/office/powerpoint/2010/main" val="228370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EAFA-A27A-F0D8-5493-B43E9E6C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&amp;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EA419-5F59-5572-6E32-F8FA2EA40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88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Development environment </a:t>
            </a:r>
          </a:p>
          <a:p>
            <a:r>
              <a:rPr lang="en-US" dirty="0"/>
              <a:t>Operating system: Window 11 </a:t>
            </a:r>
          </a:p>
          <a:p>
            <a:r>
              <a:rPr lang="en-US" dirty="0"/>
              <a:t>Database: Excel</a:t>
            </a:r>
          </a:p>
          <a:p>
            <a:r>
              <a:rPr lang="en-US" dirty="0"/>
              <a:t>Text Editor: Visual Studio Code </a:t>
            </a:r>
          </a:p>
          <a:p>
            <a:r>
              <a:rPr lang="en-US" dirty="0"/>
              <a:t>Language: Client: C#, Server: Python</a:t>
            </a:r>
          </a:p>
          <a:p>
            <a:pPr marL="0" indent="0">
              <a:buNone/>
            </a:pPr>
            <a:r>
              <a:rPr lang="en-US" b="1" dirty="0"/>
              <a:t>Deployment environment: </a:t>
            </a:r>
            <a:r>
              <a:rPr lang="en-US" dirty="0"/>
              <a:t>Local and Internet</a:t>
            </a:r>
          </a:p>
        </p:txBody>
      </p:sp>
    </p:spTree>
    <p:extLst>
      <p:ext uri="{BB962C8B-B14F-4D97-AF65-F5344CB8AC3E}">
        <p14:creationId xmlns:p14="http://schemas.microsoft.com/office/powerpoint/2010/main" val="188105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EAFA-A27A-F0D8-5493-B43E9E6C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3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IMPLEMENTATION &amp; TESTING: CLIENT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EA419-5F59-5572-6E32-F8FA2EA40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88" y="1517715"/>
            <a:ext cx="7232779" cy="432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App Logic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69D7F-D017-05EE-BCDF-C22DC32D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65" y="1471045"/>
            <a:ext cx="3238781" cy="64013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9B5B33-D711-D7DC-B10C-BA2187C0690F}"/>
              </a:ext>
            </a:extLst>
          </p:cNvPr>
          <p:cNvSpPr txBox="1">
            <a:spLocks/>
          </p:cNvSpPr>
          <p:nvPr/>
        </p:nvSpPr>
        <p:spPr>
          <a:xfrm>
            <a:off x="651588" y="2843278"/>
            <a:ext cx="2754085" cy="541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Pick a color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BC3262-16CF-8DD0-8732-A9EF2BFC7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72" y="2531672"/>
            <a:ext cx="3909399" cy="1082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C5B0F7-6567-C34D-C195-F9C56E1D095D}"/>
              </a:ext>
            </a:extLst>
          </p:cNvPr>
          <p:cNvSpPr txBox="1"/>
          <p:nvPr/>
        </p:nvSpPr>
        <p:spPr>
          <a:xfrm>
            <a:off x="568570" y="3896077"/>
            <a:ext cx="36806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Template shape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(detect real or fake action)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3B1B10-E117-8787-6F14-F8C201D10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693" y="1195345"/>
            <a:ext cx="891617" cy="990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AB0205-200E-5080-1FA6-278AE14E0DAD}"/>
              </a:ext>
            </a:extLst>
          </p:cNvPr>
          <p:cNvSpPr txBox="1"/>
          <p:nvPr/>
        </p:nvSpPr>
        <p:spPr>
          <a:xfrm>
            <a:off x="6674498" y="1471045"/>
            <a:ext cx="1891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Line size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0B6568-B9F0-48CA-2842-D54378231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00" y="3825769"/>
            <a:ext cx="2699255" cy="1082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84F5D-48DC-253B-F028-8F935C454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082" y="5228061"/>
            <a:ext cx="4409391" cy="13607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EBBF35-387D-42DF-2366-5868DDD1691B}"/>
              </a:ext>
            </a:extLst>
          </p:cNvPr>
          <p:cNvSpPr txBox="1"/>
          <p:nvPr/>
        </p:nvSpPr>
        <p:spPr>
          <a:xfrm>
            <a:off x="568570" y="5446777"/>
            <a:ext cx="1949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Drawing tool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175747-C0B1-B22E-002A-D3E1CA431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9232" y="2314475"/>
            <a:ext cx="2209992" cy="11049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1D07C6-DCB3-7148-49CC-7A57CEF050F4}"/>
              </a:ext>
            </a:extLst>
          </p:cNvPr>
          <p:cNvSpPr txBox="1"/>
          <p:nvPr/>
        </p:nvSpPr>
        <p:spPr>
          <a:xfrm>
            <a:off x="6674498" y="2639713"/>
            <a:ext cx="1891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Drawing text</a:t>
            </a: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EA4640-F31D-E7C4-B448-C8FB03897C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560"/>
          <a:stretch/>
        </p:blipFill>
        <p:spPr>
          <a:xfrm>
            <a:off x="9877640" y="3749713"/>
            <a:ext cx="1668925" cy="27302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41CB06-34A4-19B8-619A-69917DC539A2}"/>
              </a:ext>
            </a:extLst>
          </p:cNvPr>
          <p:cNvSpPr txBox="1"/>
          <p:nvPr/>
        </p:nvSpPr>
        <p:spPr>
          <a:xfrm>
            <a:off x="7624991" y="4878620"/>
            <a:ext cx="1891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Chat session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639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423</Words>
  <Application>Microsoft Office PowerPoint</Application>
  <PresentationFormat>Widescreen</PresentationFormat>
  <Paragraphs>90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Cascadia Mono</vt:lpstr>
      <vt:lpstr>Office Theme</vt:lpstr>
      <vt:lpstr>FINAL PROJECT REPORT</vt:lpstr>
      <vt:lpstr>TABLE OF CONTENTS</vt:lpstr>
      <vt:lpstr>GENERAL</vt:lpstr>
      <vt:lpstr>ANALYSIS AND DESIGN</vt:lpstr>
      <vt:lpstr>Activity Diagram</vt:lpstr>
      <vt:lpstr>LIST OF FEATURES</vt:lpstr>
      <vt:lpstr>FEATURES AND TECHNOLOGY</vt:lpstr>
      <vt:lpstr>IMPLEMENTATION &amp; TESTING</vt:lpstr>
      <vt:lpstr>IMPLEMENTATION &amp; TESTING: CLIENT SIDE</vt:lpstr>
      <vt:lpstr>PowerPoint Presentation</vt:lpstr>
      <vt:lpstr>IMPLEMENTATION &amp; TESTING: SERVER SIDE</vt:lpstr>
      <vt:lpstr>USER INTERFACE: LOGIN</vt:lpstr>
      <vt:lpstr>USER INTERFACE: SIGN UP</vt:lpstr>
      <vt:lpstr>USER INTERFACE: DASHBOARD</vt:lpstr>
      <vt:lpstr>USER INTERFACE: CREATE ROOM</vt:lpstr>
      <vt:lpstr>USER INTERFACE: WORKSPACE</vt:lpstr>
      <vt:lpstr>USER INTERFACE: MULTI CLIENT</vt:lpstr>
      <vt:lpstr>TESTING FEATURES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REPORT</dc:title>
  <dc:creator>Trần Bảo Ân</dc:creator>
  <cp:lastModifiedBy>Trần Bảo Ân</cp:lastModifiedBy>
  <cp:revision>99</cp:revision>
  <dcterms:created xsi:type="dcterms:W3CDTF">2022-05-29T01:32:36Z</dcterms:created>
  <dcterms:modified xsi:type="dcterms:W3CDTF">2022-05-29T07:55:25Z</dcterms:modified>
</cp:coreProperties>
</file>